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9144000" cx="6858000"/>
  <p:notesSz cx="6858000" cy="9144000"/>
  <p:embeddedFontLst>
    <p:embeddedFont>
      <p:font typeface="Play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1" roundtripDataSignature="AMtx7mhsXYSNAchpGWwKSDiPzwneSu8I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font" Target="fonts/Play-bold.fntdata"/><Relationship Id="rId9" Type="http://schemas.openxmlformats.org/officeDocument/2006/relationships/font" Target="fonts/Play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lay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1772577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-1227798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lay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500"/>
              <a:buNone/>
              <a:defRPr sz="15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350"/>
              <a:buNone/>
              <a:defRPr sz="135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lay"/>
              <a:buNone/>
              <a:defRPr b="0" i="0" sz="33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Relationship Id="rId4" Type="http://schemas.openxmlformats.org/officeDocument/2006/relationships/image" Target="../media/image1.jpg"/><Relationship Id="rId5" Type="http://schemas.openxmlformats.org/officeDocument/2006/relationships/image" Target="../media/image3.jpg"/><Relationship Id="rId6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514354" y="2386950"/>
            <a:ext cx="5829300" cy="318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lay"/>
              <a:buNone/>
            </a:pPr>
            <a:r>
              <a:rPr lang="es-ES"/>
              <a:t>¿CUÁNTO SABES DE LA BIODIVERSIDAD QUE EXISTE EN TU LOCALIDAD?</a:t>
            </a:r>
            <a:br>
              <a:rPr lang="es-ES"/>
            </a:b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857250" y="6039058"/>
            <a:ext cx="5143500" cy="22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/>
              <a:t>Encuestra realizada por: ……………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/>
              <a:t>Centro/Asociación: ………..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/>
              <a:t>Fecha:.........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1528798" y="1102750"/>
            <a:ext cx="3800400" cy="8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4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ENCUESTA</a:t>
            </a:r>
            <a:r>
              <a:rPr b="0" i="0" lang="es-E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300"/>
          </a:p>
        </p:txBody>
      </p:sp>
      <p:pic>
        <p:nvPicPr>
          <p:cNvPr descr="Logotipo, nombre de la empresa&#10;&#10;Descripción generada automáticamente" id="87" name="Google Shape;8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13475" y="7716102"/>
            <a:ext cx="1362000" cy="91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"/>
          <p:cNvSpPr txBox="1"/>
          <p:nvPr>
            <p:ph idx="1" type="body"/>
          </p:nvPr>
        </p:nvSpPr>
        <p:spPr>
          <a:xfrm>
            <a:off x="284775" y="932575"/>
            <a:ext cx="6411900" cy="58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b="1" lang="es-ES" sz="1800"/>
              <a:t>Conocimiento sobre aves esteparias:</a:t>
            </a:r>
            <a:endParaRPr b="1" sz="1800"/>
          </a:p>
          <a:p>
            <a:pPr indent="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lay"/>
              <a:buAutoNum type="arabicPeriod"/>
            </a:pPr>
            <a:r>
              <a:rPr lang="es-ES" sz="1800"/>
              <a:t> ¿Sabías si en nuestra localidad viven aves esteparias?</a:t>
            </a:r>
            <a:endParaRPr sz="1800"/>
          </a:p>
          <a:p>
            <a:pPr indent="-285750" lvl="1" marL="7429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lay"/>
              <a:buAutoNum type="arabicPeriod"/>
            </a:pPr>
            <a:r>
              <a:rPr lang="es-ES"/>
              <a:t>Sí viven.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lay"/>
              <a:buAutoNum type="arabicPeriod"/>
            </a:pPr>
            <a:r>
              <a:rPr lang="es-ES"/>
              <a:t>No viven.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lay"/>
              <a:buAutoNum type="arabicPeriod"/>
            </a:pPr>
            <a:r>
              <a:rPr lang="es-ES"/>
              <a:t>No lo sé.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lay"/>
              <a:buAutoNum type="arabicPeriod"/>
            </a:pPr>
            <a:r>
              <a:rPr lang="es-ES" sz="1800"/>
              <a:t> ¿Puedes nombrar algún ave esteparia que conozcas?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 sz="1800"/>
              <a:t>3. ¿Cuál de estas aves no es un ave esteparia?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s-ES"/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pic>
        <p:nvPicPr>
          <p:cNvPr descr="Águila parada sobre una roca&#10;&#10;Descripción generada automáticamente" id="93" name="Google Shape;9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3389" y="4557072"/>
            <a:ext cx="1835778" cy="24517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 pájaro parado en una rama&#10;&#10;Descripción generada automáticamente" id="94" name="Google Shape;94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67164" y="7285754"/>
            <a:ext cx="2843438" cy="164601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ve parada en la tierra&#10;&#10;Descripción generada automáticamente" id="95" name="Google Shape;95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33581" y="7008870"/>
            <a:ext cx="2566294" cy="192289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ve de color blanco&#10;&#10;Descripción generada automáticamente" id="96" name="Google Shape;96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155676" y="4557072"/>
            <a:ext cx="3289120" cy="21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3"/>
          <p:cNvSpPr txBox="1"/>
          <p:nvPr/>
        </p:nvSpPr>
        <p:spPr>
          <a:xfrm>
            <a:off x="284775" y="164750"/>
            <a:ext cx="6411900" cy="785100"/>
          </a:xfrm>
          <a:prstGeom prst="rect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300">
                <a:solidFill>
                  <a:schemeClr val="dk1"/>
                </a:solidFill>
              </a:rPr>
              <a:t>DATOS PERSONA ENCUESTADA: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300">
                <a:solidFill>
                  <a:schemeClr val="dk1"/>
                </a:solidFill>
              </a:rPr>
              <a:t>EDAD: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300">
                <a:solidFill>
                  <a:schemeClr val="dk1"/>
                </a:solidFill>
              </a:rPr>
              <a:t>CUÁNTO TIEMPO LLEVA VIVIENDO EN LA LOCALIDAD:</a:t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idx="1" type="body"/>
          </p:nvPr>
        </p:nvSpPr>
        <p:spPr>
          <a:xfrm>
            <a:off x="471487" y="1370544"/>
            <a:ext cx="5915025" cy="45305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s-ES" sz="6400"/>
              <a:t>Conocimiento sobre la conservación de aves esteparias:</a:t>
            </a:r>
            <a:endParaRPr/>
          </a:p>
          <a:p>
            <a:pPr indent="-698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64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6400"/>
              <a:t>4. ¿Crees que son importantes las aves esteparias?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6400"/>
          </a:p>
          <a:p>
            <a:pPr indent="0" lvl="1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6400"/>
              <a:t>A. Sí, porque  ellas mantienen controladas las plagas de insectos y roedores en los cultivos.</a:t>
            </a:r>
            <a:endParaRPr/>
          </a:p>
          <a:p>
            <a:pPr indent="-241300" lvl="1" marL="8001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6400"/>
          </a:p>
          <a:p>
            <a:pPr indent="0" lvl="1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6400"/>
              <a:t>B. No, no creo que aporten ningún beneficio.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6400"/>
          </a:p>
          <a:p>
            <a:pPr indent="0" lvl="1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6400"/>
              <a:t>C. No lo sé.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64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64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6400"/>
              <a:t>5. ¿Qué acciones crees que podríamos tomar para ayudar a estas aves asociadas a los entornos agrarios? (Admite múltiples respuestas)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6400"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6400"/>
              <a:t>A. Proteger y conservar sus hábitats naturales, como los campos y las oquedades en edificaciones.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6400"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6400"/>
              <a:t>B. Reducir el uso de pesticidas que puedan afectar a las aves y sus presas.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6400"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6400"/>
              <a:t>C. Promover la agricultura sostenible que respete el medio ambiente y la biodiversidad.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6400"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6400"/>
              <a:t>D. Educar a la comunidad sobre la importancia de las aves esteparias y cómo pueden ayudarlas.</a:t>
            </a:r>
            <a:endParaRPr/>
          </a:p>
          <a:p>
            <a:pPr indent="-138112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138112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103" name="Google Shape;103;p4"/>
          <p:cNvSpPr txBox="1"/>
          <p:nvPr/>
        </p:nvSpPr>
        <p:spPr>
          <a:xfrm>
            <a:off x="1190847" y="6655981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idx="1" type="body"/>
          </p:nvPr>
        </p:nvSpPr>
        <p:spPr>
          <a:xfrm>
            <a:off x="471487" y="1009404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b="1" lang="es-ES" sz="1600"/>
              <a:t>Participación en actividades de conservación: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lay"/>
              <a:buAutoNum type="arabicPeriod" startAt="5"/>
            </a:pPr>
            <a:r>
              <a:rPr lang="es-ES" sz="1600"/>
              <a:t>¿Estarías interesado en participar en actividades para ayudar a las aves esteparias?</a:t>
            </a:r>
            <a:endParaRPr/>
          </a:p>
          <a:p>
            <a:pPr indent="-698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lay"/>
              <a:buNone/>
            </a:pPr>
            <a:r>
              <a:t/>
            </a:r>
            <a:endParaRPr sz="1600"/>
          </a:p>
          <a:p>
            <a:pPr indent="0" lvl="1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ES" sz="1600"/>
              <a:t>A. Sí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ES" sz="1600"/>
              <a:t>B. No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ES" sz="1600"/>
              <a:t>C. Tal vez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/>
          </a:p>
          <a:p>
            <a:pPr indent="0" lvl="1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lay"/>
              <a:buAutoNum type="arabicPeriod" startAt="5"/>
            </a:pPr>
            <a:r>
              <a:rPr lang="es-ES" sz="1600"/>
              <a:t>Si has respondido "Sí" en la pregunta anterior, ¿qué tipo de actividades te gustaría hacer? (admite múltiples respuestas)</a:t>
            </a:r>
            <a:endParaRPr/>
          </a:p>
          <a:p>
            <a:pPr indent="-698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lay"/>
              <a:buNone/>
            </a:pPr>
            <a:r>
              <a:t/>
            </a:r>
            <a:endParaRPr sz="1600"/>
          </a:p>
          <a:p>
            <a:pPr indent="0" lvl="1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ES" sz="1600"/>
              <a:t>A. Observación de aves.</a:t>
            </a:r>
            <a:endParaRPr/>
          </a:p>
          <a:p>
            <a:pPr indent="-241300" lvl="1" marL="8001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/>
          </a:p>
          <a:p>
            <a:pPr indent="0" lvl="1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ES" sz="1600"/>
              <a:t>B. Construcción de refugios, majanos, muros de piedra, cajas nido, etc…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/>
          </a:p>
          <a:p>
            <a:pPr indent="0" lvl="1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ES" sz="1600"/>
              <a:t>C. Plantación de árboles y arbustos nativos en las lindes de los cultivos.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/>
          </a:p>
          <a:p>
            <a:pPr indent="0" lvl="1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ES" sz="1600"/>
              <a:t>D. Otra (especificar): [Espacio para escribir la respuesta]</a:t>
            </a:r>
            <a:endParaRPr/>
          </a:p>
          <a:p>
            <a:pPr indent="-184150" lvl="1" marL="7429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lay"/>
              <a:buNone/>
            </a:pPr>
            <a:r>
              <a:t/>
            </a:r>
            <a:endParaRPr sz="1600"/>
          </a:p>
          <a:p>
            <a:pPr indent="-184150" lvl="1" marL="7429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lay"/>
              <a:buNone/>
            </a:pPr>
            <a:r>
              <a:t/>
            </a:r>
            <a:endParaRPr sz="1600"/>
          </a:p>
          <a:p>
            <a:pPr indent="-184150" lvl="1" marL="7429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lay"/>
              <a:buNone/>
            </a:pPr>
            <a:r>
              <a:t/>
            </a:r>
            <a:endParaRPr sz="1600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B0F0"/>
              </a:buClr>
              <a:buSzPts val="1800"/>
              <a:buNone/>
            </a:pPr>
            <a:r>
              <a:rPr b="1" lang="es-ES" sz="1800">
                <a:solidFill>
                  <a:srgbClr val="00B0F0"/>
                </a:solidFill>
              </a:rPr>
              <a:t>¡Gracias por ayudarnos a aprender más sobre nuestras aves esteparias!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2024-02-27T01:49:57Z</dcterms:created>
  <dc:creator>Eva Zorita</dc:creator>
</cp:coreProperties>
</file>